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8"/>
    <p:sldId id="258" r:id="rId9"/>
  </p:sldIdLst>
  <p:sldSz cx="10972800" cy="61722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9" Type="http://schemas.openxmlformats.org/officeDocument/2006/relationships/slide" Target="slides/slide3.xml"/></Relationship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1EFE8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640080" y="502920"/>
            <a:ext cx="9601200" cy="15544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300">
                <a:solidFill>
                  <a:srgbClr val="111A2C"/>
                </a:solidFill>
              </a:defRPr>
            </a:pPr>
            <a:r>
              <a:t>FILE WORKFLOW LAB / 01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640080" y="1371600"/>
            <a:ext cx="9601200" cy="15544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3200">
                <a:solidFill>
                  <a:srgbClr val="111A2C"/>
                </a:solidFill>
              </a:defRPr>
            </a:pPr>
            <a:r>
              <a:t>A small office order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40080" y="2743200"/>
            <a:ext cx="9601200" cy="15544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300">
                <a:solidFill>
                  <a:srgbClr val="111A2C"/>
                </a:solidFill>
              </a:defRPr>
            </a:pPr>
            <a:r>
              <a:t>Synthetic fixture / three items / no customer information.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1EFE8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640080" y="502920"/>
            <a:ext cx="9601200" cy="15544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300">
                <a:solidFill>
                  <a:srgbClr val="111A2C"/>
                </a:solidFill>
              </a:defRPr>
            </a:pPr>
            <a:r>
              <a:t>FILE WORKFLOW LAB / 02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640080" y="1371600"/>
            <a:ext cx="9601200" cy="15544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3200">
                <a:solidFill>
                  <a:srgbClr val="111A2C"/>
                </a:solidFill>
              </a:defRPr>
            </a:pPr>
            <a:r>
              <a:t>Evidence, not a forecast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40080" y="2743200"/>
            <a:ext cx="9601200" cy="15544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300">
                <a:solidFill>
                  <a:srgbClr val="111A2C"/>
                </a:solidFill>
              </a:defRPr>
            </a:pPr>
            <a:r>
              <a:t>Expected order total: 115.00</a:t>
            </a:r>
          </a:p>
          <a:p>
            <a:pPr>
              <a:defRPr sz="2300">
                <a:solidFill>
                  <a:srgbClr val="111A2C"/>
                </a:solidFill>
              </a:defRPr>
            </a:pPr>
            <a:r>
              <a:t>This is invented test data, not a business forecast.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1EFE8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640080" y="502920"/>
            <a:ext cx="9601200" cy="15544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300">
                <a:solidFill>
                  <a:srgbClr val="111A2C"/>
                </a:solidFill>
              </a:defRPr>
            </a:pPr>
            <a:r>
              <a:t>FILE WORKFLOW LAB / 03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640080" y="1371600"/>
            <a:ext cx="9601200" cy="15544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3200">
                <a:solidFill>
                  <a:srgbClr val="111A2C"/>
                </a:solidFill>
              </a:defRPr>
            </a:pPr>
            <a:r>
              <a:t>Next steps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40080" y="2743200"/>
            <a:ext cx="9601200" cy="15544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300">
                <a:solidFill>
                  <a:srgbClr val="111A2C"/>
                </a:solidFill>
              </a:defRPr>
            </a:pPr>
            <a:r>
              <a:t>Pilot with 5 users.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